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60" r:id="rId4"/>
    <p:sldId id="283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jpg>
</file>

<file path=ppt/media/image6.jpg>
</file>

<file path=ppt/media/image7.jp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4E07-AC61-4A7D-8ED2-99DD44BC0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84910-0E37-4608-93C6-3C760373E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307C1-A1AF-49FC-B5AF-A67DE92E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032A5-0865-451A-A30D-4CEEA025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541BF-DB5D-4CEF-84E5-5BA83C6D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9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35A84-81C8-41A4-9E3F-D2F9DBD09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2AB43-FFC5-4B50-88C6-C7824C85E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16032-63C4-408E-86D9-0A34328B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0C8E4-2708-442A-B5FC-B818C1515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9E51F-5742-4165-AB4B-402AF6AD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1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F1F8F-8C4B-4012-ABA3-C7F3F061B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B0079-E1B3-4FF8-B754-676034A46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7C8B0-470F-45EF-9519-6543036B5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98E10-1A86-421C-8C81-59493421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06030-9D2C-4F9B-BAFE-3B0EED9AF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502C-A3BE-4CBD-89F3-8C26C5F8E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5E453-5E06-42FD-A077-8D3D2206A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972CD-9FAA-4976-8299-6FCCE02A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246FC-B6E2-4278-B404-A50B8849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BE2FF-0D2C-49D4-B78E-A249B5DA4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9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6188-E87C-47AB-87E5-3A69189E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44FF3-F476-4291-A0CA-94A195B34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E9AA0-325F-4BCF-9F91-E347A2E08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015A9-0C26-4FE0-8F80-C6D6A4421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FE43B-EA11-4951-ADD8-5BEBEC1A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94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565D8-F6BB-479F-A87B-2629CF2F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AE2F8-1157-4E2D-B76A-A93C4525F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C3250-C6AA-4709-A627-9F4067525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DB304-1000-47F1-B301-99CEB764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02B7C-391B-4B0E-99A7-5435A200F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334B7-E085-45F4-9178-F4D7BC145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78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100E5-9447-4A0D-9CEE-4E2D6F6D1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FBB9A-3575-4CD0-BA19-0A080AC3D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364C3-5AAD-474B-B252-D549A2D3A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E511EA-6B86-4043-85C2-25A400AAB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6174F-D38B-4ABC-9F3A-BB82A7E0A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886BA-9F30-49B3-BB0A-642FA5436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3D1D9-3487-4E73-BD86-7F3855BE8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D9229-CF9B-410D-98A6-DBAFE4CD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44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A68F3-D743-4DD8-BB15-1649E6DE2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6977E-A952-4AE7-B65F-2B6E74E2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2EEF-4784-4A6E-94F7-8A0967B4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6BE52-34C0-4F7B-984A-B4956414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18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795A9A-0E51-4896-941E-225663889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89A6C-561A-474A-A26D-A86A4262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1443-4E95-4921-B227-D27F58F8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3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181C-94E4-46E9-B912-F28B9D3CC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FB2F-7D36-457F-8683-41781FBBC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821A9-AEE6-4E60-AB36-85236A917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AE958-F39A-4F98-BF41-13F3A7DD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6B709-9AAF-4628-B50D-11FEC1AA9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D3D86-F436-49C9-A535-AA39B6076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59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BC11-7925-4BE3-A66E-FE7C50405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7068E4-1FFE-4234-A083-EC2E4C191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5F3FB-9BA8-42F5-91CA-6F852FE6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CEE33-9440-4F70-B07B-F20B69D5E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9EFDE-5E55-48F4-9359-D42939ED8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D124E-8DF8-43BF-9BB4-830CF1E6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2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930C0A-64B2-4333-A076-821BFF73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56029-47E2-4758-B6D1-E964E122F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3682-AC1A-478E-ADCA-9D647440F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9CB6-B7F1-4655-8575-DE9C4F964A1C}" type="datetimeFigureOut">
              <a:rPr lang="en-US" smtClean="0"/>
              <a:t>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F76CB-CC3D-4970-98E3-D0022ACC8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6C66E-37D5-4251-AA4A-BEC37B19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1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78061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F262609-FB0C-4CF7-BA48-1E4D0EC7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048" y="-54864"/>
            <a:ext cx="7924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Birthdays in March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C4FCB-F808-4AF6-A563-DD4CF882F634}"/>
              </a:ext>
            </a:extLst>
          </p:cNvPr>
          <p:cNvSpPr txBox="1"/>
          <p:nvPr/>
        </p:nvSpPr>
        <p:spPr>
          <a:xfrm>
            <a:off x="288805" y="1056778"/>
            <a:ext cx="701040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aseline="30000" dirty="0"/>
              <a:t>1st – Greg Shosey (Jackson)</a:t>
            </a:r>
          </a:p>
          <a:p>
            <a:r>
              <a:rPr lang="en-US" sz="2800" baseline="30000" dirty="0"/>
              <a:t>2nd – Scott Campbell (Jackson)</a:t>
            </a:r>
          </a:p>
          <a:p>
            <a:r>
              <a:rPr lang="en-US" sz="2800" baseline="30000" dirty="0"/>
              <a:t>4th – Tim Tarchinski (Jackson)</a:t>
            </a:r>
          </a:p>
          <a:p>
            <a:r>
              <a:rPr lang="en-US" sz="2800" baseline="30000" dirty="0"/>
              <a:t>5th – Maurice Burnett (Venture)</a:t>
            </a:r>
          </a:p>
          <a:p>
            <a:r>
              <a:rPr lang="en-US" sz="2800" baseline="30000" dirty="0"/>
              <a:t>6th – Mohamed Hanek (Jackson)</a:t>
            </a:r>
          </a:p>
          <a:p>
            <a:r>
              <a:rPr lang="en-US" sz="2800" baseline="30000" dirty="0"/>
              <a:t>10th – </a:t>
            </a:r>
            <a:r>
              <a:rPr lang="en-US" sz="2800" baseline="30000" dirty="0" err="1"/>
              <a:t>Shontella</a:t>
            </a:r>
            <a:r>
              <a:rPr lang="en-US" sz="2800" baseline="30000" dirty="0"/>
              <a:t> Brown (Venture)</a:t>
            </a:r>
          </a:p>
          <a:p>
            <a:r>
              <a:rPr lang="en-US" sz="2800" baseline="30000" dirty="0"/>
              <a:t>10th – Stephen </a:t>
            </a:r>
            <a:r>
              <a:rPr lang="en-US" sz="2800" baseline="30000" dirty="0" err="1"/>
              <a:t>Stranahan</a:t>
            </a:r>
            <a:r>
              <a:rPr lang="en-US" sz="2800" baseline="30000" dirty="0"/>
              <a:t> (Jackson)</a:t>
            </a:r>
          </a:p>
          <a:p>
            <a:r>
              <a:rPr lang="en-US" sz="2800" baseline="30000" dirty="0"/>
              <a:t>14th – Luke Pilon (Venture)</a:t>
            </a:r>
          </a:p>
          <a:p>
            <a:r>
              <a:rPr lang="en-US" sz="2800" baseline="30000" dirty="0"/>
              <a:t>15th – Mil Ovan (Illinois)</a:t>
            </a:r>
          </a:p>
          <a:p>
            <a:r>
              <a:rPr lang="en-US" sz="2800" baseline="30000" dirty="0"/>
              <a:t>15th – Todd Trancygier (Jackson)</a:t>
            </a:r>
          </a:p>
          <a:p>
            <a:r>
              <a:rPr lang="en-US" sz="2800" baseline="30000" dirty="0"/>
              <a:t>16th – Zach Smith (Jackson)</a:t>
            </a:r>
          </a:p>
          <a:p>
            <a:r>
              <a:rPr lang="en-US" sz="2800" baseline="30000" dirty="0"/>
              <a:t>18th – Jesus Yepez (Jackson)</a:t>
            </a:r>
          </a:p>
          <a:p>
            <a:r>
              <a:rPr lang="en-US" sz="2800" baseline="30000" dirty="0"/>
              <a:t>30th – Taylor Xu (Venture)</a:t>
            </a:r>
          </a:p>
          <a:p>
            <a:r>
              <a:rPr lang="en-US" sz="2800" baseline="30000" dirty="0"/>
              <a:t>31st – Nicole Bennett (Venture)</a:t>
            </a:r>
          </a:p>
          <a:p>
            <a:r>
              <a:rPr lang="en-US" sz="2800" baseline="30000" dirty="0"/>
              <a:t>31st – Joseph Genise (Jackson)</a:t>
            </a:r>
          </a:p>
          <a:p>
            <a:endParaRPr lang="en-US" sz="2400" dirty="0"/>
          </a:p>
          <a:p>
            <a:endParaRPr lang="en-US" sz="24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9991931"/>
                  </p:ext>
                </p:extLst>
              </p:nvPr>
            </p:nvGraphicFramePr>
            <p:xfrm>
              <a:off x="4773216" y="32020"/>
              <a:ext cx="7518862" cy="77806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518862" cy="7780663"/>
                    </a:xfrm>
                    <a:prstGeom prst="rect">
                      <a:avLst/>
                    </a:prstGeom>
                  </am3d:spPr>
                  <am3d:camera>
                    <am3d:pos x="0" y="0" z="51710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3126" d="1000000"/>
                    <am3d:preTrans dx="-118647" dy="-19235513" dz="353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820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3216" y="32020"/>
                <a:ext cx="7518862" cy="7780663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A38E36C-3D57-4FB3-837E-58218AAE0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83CAA4-97C1-40CE-BBFD-3E5A9E22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24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6633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20500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32FB2E2-4B39-4508-A275-9DDF4C64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760" y="9763"/>
            <a:ext cx="7010400" cy="756458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Anniversaries in March  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2829C47-C598-4F02-9C87-C1057D702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18" y="827485"/>
            <a:ext cx="4009678" cy="589399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9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1</a:t>
            </a:r>
            <a:r>
              <a:rPr lang="en-US" sz="2000" baseline="30000" dirty="0">
                <a:solidFill>
                  <a:srgbClr val="00B050"/>
                </a:solidFill>
              </a:rPr>
              <a:t>st</a:t>
            </a:r>
            <a:r>
              <a:rPr lang="en-US" sz="2000" dirty="0">
                <a:solidFill>
                  <a:srgbClr val="00B050"/>
                </a:solidFill>
              </a:rPr>
              <a:t> – Mil Ovan (Illinois)</a:t>
            </a:r>
            <a:endParaRPr lang="en-US" sz="2000" dirty="0">
              <a:solidFill>
                <a:srgbClr val="00CC00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6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14</a:t>
            </a:r>
            <a:r>
              <a:rPr lang="en-US" sz="2000" baseline="30000" dirty="0">
                <a:solidFill>
                  <a:srgbClr val="00B050"/>
                </a:solidFill>
              </a:rPr>
              <a:t>th</a:t>
            </a:r>
            <a:r>
              <a:rPr lang="en-US" sz="2000" dirty="0">
                <a:solidFill>
                  <a:srgbClr val="00B050"/>
                </a:solidFill>
              </a:rPr>
              <a:t> – Hong Wang (Venture)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3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25</a:t>
            </a:r>
            <a:r>
              <a:rPr lang="en-US" sz="2000" baseline="30000" dirty="0">
                <a:solidFill>
                  <a:srgbClr val="00B050"/>
                </a:solidFill>
              </a:rPr>
              <a:t>th</a:t>
            </a:r>
            <a:r>
              <a:rPr lang="en-US" sz="2000" dirty="0">
                <a:solidFill>
                  <a:srgbClr val="00B050"/>
                </a:solidFill>
              </a:rPr>
              <a:t> – Kevin Schelkun (Venture)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26</a:t>
            </a:r>
            <a:r>
              <a:rPr lang="en-US" sz="2000" baseline="30000" dirty="0">
                <a:solidFill>
                  <a:srgbClr val="00B050"/>
                </a:solidFill>
              </a:rPr>
              <a:t>th</a:t>
            </a:r>
            <a:r>
              <a:rPr lang="en-US" sz="2000" dirty="0">
                <a:solidFill>
                  <a:srgbClr val="00B050"/>
                </a:solidFill>
              </a:rPr>
              <a:t> – Nelson Chacon-Poveda (Jackson)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 Years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9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th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Bryan Steinhoff (Venture)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b="1" u="sng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33D633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sz="2000" dirty="0">
              <a:solidFill>
                <a:srgbClr val="00CC00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430768" y="893526"/>
              <a:ext cx="3709420" cy="53355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09420" cy="5335519"/>
                    </a:xfrm>
                    <a:prstGeom prst="rect">
                      <a:avLst/>
                    </a:prstGeom>
                  </am3d:spPr>
                  <am3d:camera>
                    <am3d:pos x="0" y="0" z="597266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06450" d="1000000"/>
                    <am3d:preTrans dx="1115290" dy="-1798104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3843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0768" y="893526"/>
                <a:ext cx="3709420" cy="533551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48BF2BB4-FFCC-45DA-94E6-7D8E80190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E1395E3-8FF3-4A8E-9222-86A6915F97BC}"/>
              </a:ext>
            </a:extLst>
          </p:cNvPr>
          <p:cNvSpPr txBox="1"/>
          <p:nvPr/>
        </p:nvSpPr>
        <p:spPr>
          <a:xfrm>
            <a:off x="4330264" y="827485"/>
            <a:ext cx="4415392" cy="3816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0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 Year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1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st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Brian Delling (Jackson)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8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th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Philipp Tapia (Remote)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15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th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Martin Bridge (Jackson)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16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th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Katie Hessling (Jackson)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22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nd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Ryan Perry (Jackson)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22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nd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Kevin Wilson (Jackson)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23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rd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Amer </a:t>
            </a:r>
            <a:r>
              <a:rPr lang="en-US" sz="2000" dirty="0" err="1">
                <a:solidFill>
                  <a:srgbClr val="00B050"/>
                </a:solidFill>
                <a:latin typeface="Calibri" panose="020F0502020204030204"/>
              </a:rPr>
              <a:t>Bishtawi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(Venture)</a:t>
            </a:r>
          </a:p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29</a:t>
            </a:r>
            <a:r>
              <a:rPr lang="en-US" sz="2000" baseline="30000" dirty="0">
                <a:solidFill>
                  <a:srgbClr val="00B050"/>
                </a:solidFill>
                <a:latin typeface="Calibri" panose="020F0502020204030204"/>
              </a:rPr>
              <a:t>th</a:t>
            </a: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 – Jenn Silver (Jackson)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5E35F0-66A7-469F-8B81-831AD3C1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2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29852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3BE6D86A-7178-45CB-AC93-5E342083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76" y="-134099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Recent New Hires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619322" y="844788"/>
              <a:ext cx="8807196" cy="965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807196" cy="965166"/>
                    </a:xfrm>
                    <a:prstGeom prst="rect">
                      <a:avLst/>
                    </a:prstGeom>
                  </am3d:spPr>
                  <am3d:camera>
                    <am3d:pos x="0" y="0" z="491410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940" d="1000000"/>
                    <am3d:preTrans dx="0" dy="-688737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6032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9322" y="844788"/>
                <a:ext cx="8807196" cy="965166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92813DD5-85B7-4EB0-846F-02D9968B5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E02ADEF-CFD9-4CB4-B63D-A7951F101981}"/>
              </a:ext>
            </a:extLst>
          </p:cNvPr>
          <p:cNvSpPr txBox="1"/>
          <p:nvPr/>
        </p:nvSpPr>
        <p:spPr>
          <a:xfrm>
            <a:off x="2114024" y="1982703"/>
            <a:ext cx="18813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Don Jones</a:t>
            </a:r>
          </a:p>
          <a:p>
            <a:pPr algn="ctr"/>
            <a:r>
              <a:rPr lang="en-US" sz="1600" dirty="0"/>
              <a:t>Jackson Production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9541E1-4465-4A61-8871-192710A940D4}"/>
              </a:ext>
            </a:extLst>
          </p:cNvPr>
          <p:cNvSpPr txBox="1"/>
          <p:nvPr/>
        </p:nvSpPr>
        <p:spPr>
          <a:xfrm>
            <a:off x="4839026" y="2004075"/>
            <a:ext cx="1881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Bonita Mays</a:t>
            </a:r>
          </a:p>
          <a:p>
            <a:pPr algn="ctr"/>
            <a:r>
              <a:rPr lang="en-US" sz="1600" dirty="0"/>
              <a:t>Jackson Technician</a:t>
            </a:r>
          </a:p>
          <a:p>
            <a:pPr algn="ctr"/>
            <a:r>
              <a:rPr lang="en-US" sz="1600" dirty="0"/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2789FE-86D2-4762-A13F-E79CA19B5A87}"/>
              </a:ext>
            </a:extLst>
          </p:cNvPr>
          <p:cNvSpPr txBox="1"/>
          <p:nvPr/>
        </p:nvSpPr>
        <p:spPr>
          <a:xfrm>
            <a:off x="7745380" y="1982703"/>
            <a:ext cx="2002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Jeremy Schultz</a:t>
            </a:r>
          </a:p>
          <a:p>
            <a:pPr algn="ctr"/>
            <a:r>
              <a:rPr lang="en-US" sz="1600" dirty="0"/>
              <a:t>Jackson Production</a:t>
            </a:r>
          </a:p>
        </p:txBody>
      </p:sp>
      <p:pic>
        <p:nvPicPr>
          <p:cNvPr id="6" name="Picture 5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96309A88-2FEC-4298-9AC2-0EA70E12FB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088" y="2567478"/>
            <a:ext cx="2537240" cy="2132116"/>
          </a:xfrm>
          <a:prstGeom prst="rect">
            <a:avLst/>
          </a:prstGeom>
        </p:spPr>
      </p:pic>
      <p:pic>
        <p:nvPicPr>
          <p:cNvPr id="10" name="Picture 9" descr="A person smiling for the camera&#10;&#10;Description automatically generated with low confidence">
            <a:extLst>
              <a:ext uri="{FF2B5EF4-FFF2-40B4-BE49-F238E27FC236}">
                <a16:creationId xmlns:a16="http://schemas.microsoft.com/office/drawing/2014/main" id="{355DC2F8-168D-4FBE-9EEA-A7E9FDC517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9576" y="2567478"/>
            <a:ext cx="2537240" cy="2132116"/>
          </a:xfrm>
          <a:prstGeom prst="rect">
            <a:avLst/>
          </a:prstGeom>
        </p:spPr>
      </p:pic>
      <p:pic>
        <p:nvPicPr>
          <p:cNvPr id="14" name="Picture 13" descr="A person wearing a hat&#10;&#10;Description automatically generated with medium confidence">
            <a:extLst>
              <a:ext uri="{FF2B5EF4-FFF2-40B4-BE49-F238E27FC236}">
                <a16:creationId xmlns:a16="http://schemas.microsoft.com/office/drawing/2014/main" id="{D51D2383-AAEE-45CA-BB8F-F3BD9E5CA0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3065" y="2568581"/>
            <a:ext cx="2466930" cy="213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131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04909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1CCD97CE-C947-412F-8289-4BC9F6504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01" y="-73152"/>
            <a:ext cx="10972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Current Open Positions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372EAB-B15F-4713-82B7-347CBAA98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403" y="1421891"/>
            <a:ext cx="6180677" cy="3396993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b="1" u="sng" dirty="0"/>
              <a:t>Salary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Staff Accountant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Materials Analyst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Manufacturing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Applications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Research Engineer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Research Scientist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Cell Test Engineer (Venture)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DE289-8DF3-47F4-A366-C20BBF2CC49E}"/>
              </a:ext>
            </a:extLst>
          </p:cNvPr>
          <p:cNvSpPr txBox="1"/>
          <p:nvPr/>
        </p:nvSpPr>
        <p:spPr>
          <a:xfrm>
            <a:off x="6739016" y="1421891"/>
            <a:ext cx="5278581" cy="338554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Hourly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Cell Formation Operator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Manufacturing Engineering Tech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Cell Product Development Intern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Manufacturing Engineering Intern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Systems Engineer Intern </a:t>
            </a:r>
            <a:r>
              <a:rPr lang="en-US" sz="2000"/>
              <a:t>(Jackson)</a:t>
            </a:r>
            <a:endParaRPr lang="en-US" sz="2000" dirty="0"/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Government Property Specialist (Venture)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CF6BF54E-0486-432B-9DE7-F92C5F7C6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92491B-033A-40EB-B9D2-956D09B69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312</Words>
  <Application>Microsoft Office PowerPoint</Application>
  <PresentationFormat>Widescreen</PresentationFormat>
  <Paragraphs>67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Birthdays in March</vt:lpstr>
      <vt:lpstr>Anniversaries in March  </vt:lpstr>
      <vt:lpstr>Recent New Hires</vt:lpstr>
      <vt:lpstr>Current Open Positions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Birthdays in December</dc:title>
  <dc:creator>Misty Cruz</dc:creator>
  <cp:lastModifiedBy>Todd Seney</cp:lastModifiedBy>
  <cp:revision>9</cp:revision>
  <dcterms:created xsi:type="dcterms:W3CDTF">2022-01-03T14:03:22Z</dcterms:created>
  <dcterms:modified xsi:type="dcterms:W3CDTF">2022-02-24T12:50:19Z</dcterms:modified>
</cp:coreProperties>
</file>

<file path=docProps/thumbnail.jpeg>
</file>